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9" r:id="rId3"/>
    <p:sldId id="256" r:id="rId4"/>
    <p:sldId id="257" r:id="rId5"/>
    <p:sldId id="258" r:id="rId6"/>
    <p:sldId id="267" r:id="rId7"/>
    <p:sldId id="52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96" d="100"/>
          <a:sy n="96" d="100"/>
        </p:scale>
        <p:origin x="2624" y="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17252-C7B0-374A-9417-84688797D33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26A50-2AD1-4947-AA03-9BFF0B33D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7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0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081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9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055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38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843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154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91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264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7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62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76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100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7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5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2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905E-2E0F-4937-B9E1-F836C685190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00067-D20E-461B-BD40-5466930D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05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حلُّ النزاع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" name="Picture 2" descr="C:\Users\scott.EASTRIDGE\AppData\Local\Microsoft\Windows\Temporary Internet Files\Content.IE5\LBJ1E9P7\cr%C3%ADtica-300x225[1].jpg">
            <a:extLst>
              <a:ext uri="{FF2B5EF4-FFF2-40B4-BE49-F238E27FC236}">
                <a16:creationId xmlns:a16="http://schemas.microsoft.com/office/drawing/2014/main" id="{2FB2F6F4-6D6A-E949-9D4E-868215F3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07334"/>
            <a:ext cx="6629400" cy="35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6BD66F-0711-836A-3869-2E76B7D89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387975"/>
            <a:ext cx="9252520" cy="147002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3301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حلُّ النزاع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91200"/>
            <a:ext cx="9165771" cy="1066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4800" b="1" dirty="0">
                <a:solidFill>
                  <a:schemeClr val="bg1">
                    <a:lumMod val="8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أفسس 4: 26-32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600200"/>
            <a:ext cx="7010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مبدأ "غروب الشمس"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يقول إنَّنا يجب أن نواجه المشكلات بسرعة (عدد 26)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مبدأ "ما هو للبنيان"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يقول إنَّ جميع الكلمات ينبغي أن تبني الآخَرين (عدد 29)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مبدأ "اتركْ هذا الأمر"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يقول إنَّنا يجب أن نترك جميع حقوقنا في أن نتذكَّر ونتمسَّك بالأمر (العددان 31-32)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3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الاستجابة للانتقاد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تَوقَّع الانتقاد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اعملْ على إبقاء مُنتقدِيك على مسافةٍ قريبةٍ منك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احرصْ على تقييم الانتقاد الـمُوجَّه لك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استمعْ إلى مُنتقدِيك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C:\Users\scott.EASTRIDGE\AppData\Local\Microsoft\Windows\Temporary Internet Files\Content.IE5\LBJ1E9P7\cr%C3%ADtica-300x2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" y="1524000"/>
            <a:ext cx="2438400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ott.EASTRIDGE\AppData\Local\Microsoft\Windows\Temporary Internet Files\Content.IE5\HWPUPM1S\blam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3" y="3404394"/>
            <a:ext cx="2280566" cy="15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ott.EASTRIDGE\AppData\Local\Microsoft\Windows\Temporary Internet Files\Content.IE5\ECDYGWBL\Viral_marketing_principles_dont_coerce_people_id1691391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66100"/>
            <a:ext cx="3200400" cy="15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cott.EASTRIDGE\AppData\Local\Microsoft\Windows\Temporary Internet Files\Content.IE5\IS2GE0N2\criticism2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6"/>
          <a:stretch/>
        </p:blipFill>
        <p:spPr bwMode="auto">
          <a:xfrm>
            <a:off x="0" y="5296030"/>
            <a:ext cx="4114800" cy="15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2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الاستجابة للانتقاد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634" y="1460480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تُفكِّرْ كثيرًا في الانتقاد بل 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</a:t>
            </a:r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تَصَرَّفْ بشأنه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sz="1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تَجنَّب اتِّخاذ موقفٍ دفاعيٍّ تُجاه الانتقاد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تَجنَّب المبالغة في ردِّ فعلك</a:t>
            </a:r>
          </a:p>
          <a:p>
            <a:pPr algn="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تَجنَّب التركيز عليه 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تَجنَّب إنكاره 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C:\Users\scott.EASTRIDGE\AppData\Local\Microsoft\Windows\Temporary Internet Files\Content.IE5\LBJ1E9P7\cr%C3%ADtica-300x2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2" y="1536502"/>
            <a:ext cx="2438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ott.EASTRIDGE\AppData\Local\Microsoft\Windows\Temporary Internet Files\Content.IE5\HWPUPM1S\blam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8242"/>
            <a:ext cx="2280566" cy="15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ott.EASTRIDGE\AppData\Local\Microsoft\Windows\Temporary Internet Files\Content.IE5\ECDYGWBL\Viral_marketing_principles_dont_coerce_people_id1691391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93942"/>
            <a:ext cx="33528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cott.EASTRIDGE\AppData\Local\Microsoft\Windows\Temporary Internet Files\Content.IE5\IS2GE0N2\criticism2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6"/>
          <a:stretch/>
        </p:blipFill>
        <p:spPr bwMode="auto">
          <a:xfrm>
            <a:off x="0" y="5180330"/>
            <a:ext cx="4419600" cy="16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7740721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181</Words>
  <Application>Microsoft Macintosh PowerPoint</Application>
  <PresentationFormat>On-screen Show (4:3)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حلُّ النزاع</vt:lpstr>
      <vt:lpstr>حلُّ النزاع</vt:lpstr>
      <vt:lpstr>الاستجابة للانتقاد</vt:lpstr>
      <vt:lpstr>الاستجابة للانتقاد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RESOLVED</dc:title>
  <dc:creator>Scott Wooddell</dc:creator>
  <cp:lastModifiedBy>Rick Griffith</cp:lastModifiedBy>
  <cp:revision>12</cp:revision>
  <dcterms:created xsi:type="dcterms:W3CDTF">2017-04-02T20:38:42Z</dcterms:created>
  <dcterms:modified xsi:type="dcterms:W3CDTF">2023-05-11T14:27:23Z</dcterms:modified>
</cp:coreProperties>
</file>